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3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F609A-ADB7-554C-ACAD-634F0E05428F}" v="40" dt="2022-07-20T03:15:41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33"/>
  </p:normalViewPr>
  <p:slideViewPr>
    <p:cSldViewPr snapToGrid="0" snapToObjects="1">
      <p:cViewPr varScale="1">
        <p:scale>
          <a:sx n="90" d="100"/>
          <a:sy n="90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jah Vaughn" userId="19520cec-a08a-4f4e-aad1-d3930c4afdcc" providerId="ADAL" clId="{E8FF609A-ADB7-554C-ACAD-634F0E05428F}"/>
    <pc:docChg chg="undo custSel addSld modSld">
      <pc:chgData name="Elijah Vaughn" userId="19520cec-a08a-4f4e-aad1-d3930c4afdcc" providerId="ADAL" clId="{E8FF609A-ADB7-554C-ACAD-634F0E05428F}" dt="2022-07-20T03:16:42.183" v="1403" actId="1076"/>
      <pc:docMkLst>
        <pc:docMk/>
      </pc:docMkLst>
      <pc:sldChg chg="addSp delSp modSp mod delDesignElem">
        <pc:chgData name="Elijah Vaughn" userId="19520cec-a08a-4f4e-aad1-d3930c4afdcc" providerId="ADAL" clId="{E8FF609A-ADB7-554C-ACAD-634F0E05428F}" dt="2022-07-18T17:37:36.367" v="293" actId="20577"/>
        <pc:sldMkLst>
          <pc:docMk/>
          <pc:sldMk cId="2480325273" sldId="256"/>
        </pc:sldMkLst>
        <pc:spChg chg="mod">
          <ac:chgData name="Elijah Vaughn" userId="19520cec-a08a-4f4e-aad1-d3930c4afdcc" providerId="ADAL" clId="{E8FF609A-ADB7-554C-ACAD-634F0E05428F}" dt="2022-07-18T17:37:36.367" v="293" actId="20577"/>
          <ac:spMkLst>
            <pc:docMk/>
            <pc:sldMk cId="2480325273" sldId="256"/>
            <ac:spMk id="2" creationId="{AC6F5395-24F0-517C-BD5D-8CE422222DE4}"/>
          </ac:spMkLst>
        </pc:spChg>
        <pc:spChg chg="mod">
          <ac:chgData name="Elijah Vaughn" userId="19520cec-a08a-4f4e-aad1-d3930c4afdcc" providerId="ADAL" clId="{E8FF609A-ADB7-554C-ACAD-634F0E05428F}" dt="2022-07-18T14:57:39.465" v="122"/>
          <ac:spMkLst>
            <pc:docMk/>
            <pc:sldMk cId="2480325273" sldId="256"/>
            <ac:spMk id="3" creationId="{266C2A03-FCBB-9969-EFAE-5F7BA2B7D898}"/>
          </ac:spMkLst>
        </pc:spChg>
        <pc:spChg chg="add del">
          <ac:chgData name="Elijah Vaughn" userId="19520cec-a08a-4f4e-aad1-d3930c4afdcc" providerId="ADAL" clId="{E8FF609A-ADB7-554C-ACAD-634F0E05428F}" dt="2022-07-18T14:55:48.470" v="117"/>
          <ac:spMkLst>
            <pc:docMk/>
            <pc:sldMk cId="2480325273" sldId="256"/>
            <ac:spMk id="16" creationId="{1F4CD6D0-88B6-45F4-AC60-54587D3C92A0}"/>
          </ac:spMkLst>
        </pc:spChg>
        <pc:spChg chg="add del">
          <ac:chgData name="Elijah Vaughn" userId="19520cec-a08a-4f4e-aad1-d3930c4afdcc" providerId="ADAL" clId="{E8FF609A-ADB7-554C-ACAD-634F0E05428F}" dt="2022-07-18T14:55:48.470" v="117"/>
          <ac:spMkLst>
            <pc:docMk/>
            <pc:sldMk cId="2480325273" sldId="256"/>
            <ac:spMk id="18" creationId="{DCFCE6BC-4706-49A2-816A-A44669F98A30}"/>
          </ac:spMkLst>
        </pc:spChg>
        <pc:cxnChg chg="add del">
          <ac:chgData name="Elijah Vaughn" userId="19520cec-a08a-4f4e-aad1-d3930c4afdcc" providerId="ADAL" clId="{E8FF609A-ADB7-554C-ACAD-634F0E05428F}" dt="2022-07-18T14:55:48.470" v="117"/>
          <ac:cxnSpMkLst>
            <pc:docMk/>
            <pc:sldMk cId="2480325273" sldId="256"/>
            <ac:cxnSpMk id="20" creationId="{9E7C23BC-DAA6-40E1-8166-B8C4439D1430}"/>
          </ac:cxnSpMkLst>
        </pc:cxnChg>
      </pc:sldChg>
      <pc:sldChg chg="modSp mod">
        <pc:chgData name="Elijah Vaughn" userId="19520cec-a08a-4f4e-aad1-d3930c4afdcc" providerId="ADAL" clId="{E8FF609A-ADB7-554C-ACAD-634F0E05428F}" dt="2022-07-18T17:42:51.253" v="304" actId="20577"/>
        <pc:sldMkLst>
          <pc:docMk/>
          <pc:sldMk cId="1057975200" sldId="257"/>
        </pc:sldMkLst>
        <pc:spChg chg="mod">
          <ac:chgData name="Elijah Vaughn" userId="19520cec-a08a-4f4e-aad1-d3930c4afdcc" providerId="ADAL" clId="{E8FF609A-ADB7-554C-ACAD-634F0E05428F}" dt="2022-07-18T14:57:39.465" v="122"/>
          <ac:spMkLst>
            <pc:docMk/>
            <pc:sldMk cId="1057975200" sldId="257"/>
            <ac:spMk id="2" creationId="{D9CDFA42-7950-12E8-C22B-82DB1174C0C3}"/>
          </ac:spMkLst>
        </pc:spChg>
        <pc:spChg chg="mod">
          <ac:chgData name="Elijah Vaughn" userId="19520cec-a08a-4f4e-aad1-d3930c4afdcc" providerId="ADAL" clId="{E8FF609A-ADB7-554C-ACAD-634F0E05428F}" dt="2022-07-18T17:42:51.253" v="304" actId="20577"/>
          <ac:spMkLst>
            <pc:docMk/>
            <pc:sldMk cId="1057975200" sldId="257"/>
            <ac:spMk id="3" creationId="{B5CE6821-7603-3824-7484-CE33F888F892}"/>
          </ac:spMkLst>
        </pc:spChg>
      </pc:sldChg>
      <pc:sldChg chg="modSp new mod">
        <pc:chgData name="Elijah Vaughn" userId="19520cec-a08a-4f4e-aad1-d3930c4afdcc" providerId="ADAL" clId="{E8FF609A-ADB7-554C-ACAD-634F0E05428F}" dt="2022-07-18T17:45:16.049" v="408" actId="20577"/>
        <pc:sldMkLst>
          <pc:docMk/>
          <pc:sldMk cId="1234247595" sldId="258"/>
        </pc:sldMkLst>
        <pc:spChg chg="mod">
          <ac:chgData name="Elijah Vaughn" userId="19520cec-a08a-4f4e-aad1-d3930c4afdcc" providerId="ADAL" clId="{E8FF609A-ADB7-554C-ACAD-634F0E05428F}" dt="2022-07-18T14:57:39.465" v="122"/>
          <ac:spMkLst>
            <pc:docMk/>
            <pc:sldMk cId="1234247595" sldId="258"/>
            <ac:spMk id="2" creationId="{A78FF952-D00E-859F-2BBF-E1EEB5799AE5}"/>
          </ac:spMkLst>
        </pc:spChg>
        <pc:spChg chg="mod">
          <ac:chgData name="Elijah Vaughn" userId="19520cec-a08a-4f4e-aad1-d3930c4afdcc" providerId="ADAL" clId="{E8FF609A-ADB7-554C-ACAD-634F0E05428F}" dt="2022-07-18T17:45:16.049" v="408" actId="20577"/>
          <ac:spMkLst>
            <pc:docMk/>
            <pc:sldMk cId="1234247595" sldId="258"/>
            <ac:spMk id="3" creationId="{F67141EA-5B7A-6946-AE98-DC2E6CFFF1D4}"/>
          </ac:spMkLst>
        </pc:spChg>
      </pc:sldChg>
      <pc:sldChg chg="modSp new mod">
        <pc:chgData name="Elijah Vaughn" userId="19520cec-a08a-4f4e-aad1-d3930c4afdcc" providerId="ADAL" clId="{E8FF609A-ADB7-554C-ACAD-634F0E05428F}" dt="2022-07-18T17:49:22.482" v="688" actId="27636"/>
        <pc:sldMkLst>
          <pc:docMk/>
          <pc:sldMk cId="292679293" sldId="259"/>
        </pc:sldMkLst>
        <pc:spChg chg="mod">
          <ac:chgData name="Elijah Vaughn" userId="19520cec-a08a-4f4e-aad1-d3930c4afdcc" providerId="ADAL" clId="{E8FF609A-ADB7-554C-ACAD-634F0E05428F}" dt="2022-07-18T17:49:22.482" v="688" actId="27636"/>
          <ac:spMkLst>
            <pc:docMk/>
            <pc:sldMk cId="292679293" sldId="259"/>
            <ac:spMk id="3" creationId="{09EEEB80-73E3-56F8-D19D-8B9D909D15AF}"/>
          </ac:spMkLst>
        </pc:spChg>
      </pc:sldChg>
      <pc:sldChg chg="addSp delSp modSp new mod setBg">
        <pc:chgData name="Elijah Vaughn" userId="19520cec-a08a-4f4e-aad1-d3930c4afdcc" providerId="ADAL" clId="{E8FF609A-ADB7-554C-ACAD-634F0E05428F}" dt="2022-07-18T17:50:44.044" v="692" actId="26606"/>
        <pc:sldMkLst>
          <pc:docMk/>
          <pc:sldMk cId="3730935099" sldId="260"/>
        </pc:sldMkLst>
        <pc:spChg chg="del">
          <ac:chgData name="Elijah Vaughn" userId="19520cec-a08a-4f4e-aad1-d3930c4afdcc" providerId="ADAL" clId="{E8FF609A-ADB7-554C-ACAD-634F0E05428F}" dt="2022-07-18T17:50:44.044" v="692" actId="26606"/>
          <ac:spMkLst>
            <pc:docMk/>
            <pc:sldMk cId="3730935099" sldId="260"/>
            <ac:spMk id="2" creationId="{E900C501-261F-725C-4899-25A5AC2AFB5E}"/>
          </ac:spMkLst>
        </pc:spChg>
        <pc:spChg chg="del mod">
          <ac:chgData name="Elijah Vaughn" userId="19520cec-a08a-4f4e-aad1-d3930c4afdcc" providerId="ADAL" clId="{E8FF609A-ADB7-554C-ACAD-634F0E05428F}" dt="2022-07-18T17:50:44.044" v="692" actId="26606"/>
          <ac:spMkLst>
            <pc:docMk/>
            <pc:sldMk cId="3730935099" sldId="260"/>
            <ac:spMk id="3" creationId="{80388450-29DB-8F75-52D9-B10008027D1B}"/>
          </ac:spMkLst>
        </pc:spChg>
        <pc:spChg chg="add mod ord">
          <ac:chgData name="Elijah Vaughn" userId="19520cec-a08a-4f4e-aad1-d3930c4afdcc" providerId="ADAL" clId="{E8FF609A-ADB7-554C-ACAD-634F0E05428F}" dt="2022-07-18T17:50:44.044" v="692" actId="26606"/>
          <ac:spMkLst>
            <pc:docMk/>
            <pc:sldMk cId="3730935099" sldId="260"/>
            <ac:spMk id="4" creationId="{A0FFB367-5533-42B0-6E5F-CFDBFC6E9DC7}"/>
          </ac:spMkLst>
        </pc:spChg>
        <pc:spChg chg="add">
          <ac:chgData name="Elijah Vaughn" userId="19520cec-a08a-4f4e-aad1-d3930c4afdcc" providerId="ADAL" clId="{E8FF609A-ADB7-554C-ACAD-634F0E05428F}" dt="2022-07-18T17:50:44.044" v="692" actId="26606"/>
          <ac:spMkLst>
            <pc:docMk/>
            <pc:sldMk cId="3730935099" sldId="260"/>
            <ac:spMk id="1034" creationId="{AEBE9F1A-B38D-446E-83AE-14B17CE77FF2}"/>
          </ac:spMkLst>
        </pc:spChg>
        <pc:spChg chg="add">
          <ac:chgData name="Elijah Vaughn" userId="19520cec-a08a-4f4e-aad1-d3930c4afdcc" providerId="ADAL" clId="{E8FF609A-ADB7-554C-ACAD-634F0E05428F}" dt="2022-07-18T17:50:44.044" v="692" actId="26606"/>
          <ac:spMkLst>
            <pc:docMk/>
            <pc:sldMk cId="3730935099" sldId="260"/>
            <ac:spMk id="1040" creationId="{5E3EB826-A471-488F-9E8A-D65528A3C0CA}"/>
          </ac:spMkLst>
        </pc:spChg>
        <pc:spChg chg="add">
          <ac:chgData name="Elijah Vaughn" userId="19520cec-a08a-4f4e-aad1-d3930c4afdcc" providerId="ADAL" clId="{E8FF609A-ADB7-554C-ACAD-634F0E05428F}" dt="2022-07-18T17:50:44.044" v="692" actId="26606"/>
          <ac:spMkLst>
            <pc:docMk/>
            <pc:sldMk cId="3730935099" sldId="260"/>
            <ac:spMk id="1042" creationId="{DFB3CEA1-88D9-42FB-88ED-1E9807FE6596}"/>
          </ac:spMkLst>
        </pc:spChg>
        <pc:spChg chg="add">
          <ac:chgData name="Elijah Vaughn" userId="19520cec-a08a-4f4e-aad1-d3930c4afdcc" providerId="ADAL" clId="{E8FF609A-ADB7-554C-ACAD-634F0E05428F}" dt="2022-07-18T17:50:44.044" v="692" actId="26606"/>
          <ac:spMkLst>
            <pc:docMk/>
            <pc:sldMk cId="3730935099" sldId="260"/>
            <ac:spMk id="1044" creationId="{9A6C928E-4252-4F33-8C34-E50A12A3170B}"/>
          </ac:spMkLst>
        </pc:spChg>
        <pc:picChg chg="add mod">
          <ac:chgData name="Elijah Vaughn" userId="19520cec-a08a-4f4e-aad1-d3930c4afdcc" providerId="ADAL" clId="{E8FF609A-ADB7-554C-ACAD-634F0E05428F}" dt="2022-07-18T17:50:44.044" v="692" actId="26606"/>
          <ac:picMkLst>
            <pc:docMk/>
            <pc:sldMk cId="3730935099" sldId="260"/>
            <ac:picMk id="1025" creationId="{CA4D0D49-E9B4-275E-4C33-361FAA1E3DF2}"/>
          </ac:picMkLst>
        </pc:picChg>
        <pc:picChg chg="add">
          <ac:chgData name="Elijah Vaughn" userId="19520cec-a08a-4f4e-aad1-d3930c4afdcc" providerId="ADAL" clId="{E8FF609A-ADB7-554C-ACAD-634F0E05428F}" dt="2022-07-18T17:50:44.044" v="692" actId="26606"/>
          <ac:picMkLst>
            <pc:docMk/>
            <pc:sldMk cId="3730935099" sldId="260"/>
            <ac:picMk id="1030" creationId="{C9ECDD5C-152A-4CC7-8333-0F367B3A62EA}"/>
          </ac:picMkLst>
        </pc:picChg>
        <pc:picChg chg="add">
          <ac:chgData name="Elijah Vaughn" userId="19520cec-a08a-4f4e-aad1-d3930c4afdcc" providerId="ADAL" clId="{E8FF609A-ADB7-554C-ACAD-634F0E05428F}" dt="2022-07-18T17:50:44.044" v="692" actId="26606"/>
          <ac:picMkLst>
            <pc:docMk/>
            <pc:sldMk cId="3730935099" sldId="260"/>
            <ac:picMk id="1032" creationId="{7F5C92A3-369B-43F3-BDCE-E560B1B0EC89}"/>
          </ac:picMkLst>
        </pc:picChg>
        <pc:picChg chg="add">
          <ac:chgData name="Elijah Vaughn" userId="19520cec-a08a-4f4e-aad1-d3930c4afdcc" providerId="ADAL" clId="{E8FF609A-ADB7-554C-ACAD-634F0E05428F}" dt="2022-07-18T17:50:44.044" v="692" actId="26606"/>
          <ac:picMkLst>
            <pc:docMk/>
            <pc:sldMk cId="3730935099" sldId="260"/>
            <ac:picMk id="1036" creationId="{915B5014-A7EC-4BA6-9C83-8840CF81DB28}"/>
          </ac:picMkLst>
        </pc:picChg>
        <pc:picChg chg="add">
          <ac:chgData name="Elijah Vaughn" userId="19520cec-a08a-4f4e-aad1-d3930c4afdcc" providerId="ADAL" clId="{E8FF609A-ADB7-554C-ACAD-634F0E05428F}" dt="2022-07-18T17:50:44.044" v="692" actId="26606"/>
          <ac:picMkLst>
            <pc:docMk/>
            <pc:sldMk cId="3730935099" sldId="260"/>
            <ac:picMk id="1038" creationId="{022C43AB-86D7-420D-8AD7-DC0A15FDD0AF}"/>
          </ac:picMkLst>
        </pc:picChg>
      </pc:sldChg>
      <pc:sldChg chg="addSp delSp modSp new mod setBg">
        <pc:chgData name="Elijah Vaughn" userId="19520cec-a08a-4f4e-aad1-d3930c4afdcc" providerId="ADAL" clId="{E8FF609A-ADB7-554C-ACAD-634F0E05428F}" dt="2022-07-18T17:57:16.869" v="695" actId="26606"/>
        <pc:sldMkLst>
          <pc:docMk/>
          <pc:sldMk cId="4165684470" sldId="261"/>
        </pc:sldMkLst>
        <pc:spChg chg="del">
          <ac:chgData name="Elijah Vaughn" userId="19520cec-a08a-4f4e-aad1-d3930c4afdcc" providerId="ADAL" clId="{E8FF609A-ADB7-554C-ACAD-634F0E05428F}" dt="2022-07-18T17:57:16.869" v="695" actId="26606"/>
          <ac:spMkLst>
            <pc:docMk/>
            <pc:sldMk cId="4165684470" sldId="261"/>
            <ac:spMk id="2" creationId="{02B42738-4ABC-6C31-01B3-BEAF8404F707}"/>
          </ac:spMkLst>
        </pc:spChg>
        <pc:spChg chg="del">
          <ac:chgData name="Elijah Vaughn" userId="19520cec-a08a-4f4e-aad1-d3930c4afdcc" providerId="ADAL" clId="{E8FF609A-ADB7-554C-ACAD-634F0E05428F}" dt="2022-07-18T17:57:13.911" v="694"/>
          <ac:spMkLst>
            <pc:docMk/>
            <pc:sldMk cId="4165684470" sldId="261"/>
            <ac:spMk id="3" creationId="{CD870A72-4113-2810-AEB3-5A4C72CEE4D7}"/>
          </ac:spMkLst>
        </pc:spChg>
        <pc:spChg chg="add">
          <ac:chgData name="Elijah Vaughn" userId="19520cec-a08a-4f4e-aad1-d3930c4afdcc" providerId="ADAL" clId="{E8FF609A-ADB7-554C-ACAD-634F0E05428F}" dt="2022-07-18T17:57:16.869" v="695" actId="26606"/>
          <ac:spMkLst>
            <pc:docMk/>
            <pc:sldMk cId="4165684470" sldId="261"/>
            <ac:spMk id="2059" creationId="{DA1DAC79-DDBA-4382-9D43-6E5F685BE5FB}"/>
          </ac:spMkLst>
        </pc:spChg>
        <pc:spChg chg="add">
          <ac:chgData name="Elijah Vaughn" userId="19520cec-a08a-4f4e-aad1-d3930c4afdcc" providerId="ADAL" clId="{E8FF609A-ADB7-554C-ACAD-634F0E05428F}" dt="2022-07-18T17:57:16.869" v="695" actId="26606"/>
          <ac:spMkLst>
            <pc:docMk/>
            <pc:sldMk cId="4165684470" sldId="261"/>
            <ac:spMk id="2065" creationId="{6AACA73D-178F-4CFC-99E3-9F4FCBBDBA83}"/>
          </ac:spMkLst>
        </pc:spChg>
        <pc:picChg chg="add mod">
          <ac:chgData name="Elijah Vaughn" userId="19520cec-a08a-4f4e-aad1-d3930c4afdcc" providerId="ADAL" clId="{E8FF609A-ADB7-554C-ACAD-634F0E05428F}" dt="2022-07-18T17:57:16.869" v="695" actId="26606"/>
          <ac:picMkLst>
            <pc:docMk/>
            <pc:sldMk cId="4165684470" sldId="261"/>
            <ac:picMk id="2050" creationId="{DE34D0DF-8258-125C-1636-A449C9E75DE0}"/>
          </ac:picMkLst>
        </pc:picChg>
        <pc:picChg chg="add">
          <ac:chgData name="Elijah Vaughn" userId="19520cec-a08a-4f4e-aad1-d3930c4afdcc" providerId="ADAL" clId="{E8FF609A-ADB7-554C-ACAD-634F0E05428F}" dt="2022-07-18T17:57:16.869" v="695" actId="26606"/>
          <ac:picMkLst>
            <pc:docMk/>
            <pc:sldMk cId="4165684470" sldId="261"/>
            <ac:picMk id="2055" creationId="{5B89E5C5-A037-45B3-9D37-3658914D4799}"/>
          </ac:picMkLst>
        </pc:picChg>
        <pc:picChg chg="add">
          <ac:chgData name="Elijah Vaughn" userId="19520cec-a08a-4f4e-aad1-d3930c4afdcc" providerId="ADAL" clId="{E8FF609A-ADB7-554C-ACAD-634F0E05428F}" dt="2022-07-18T17:57:16.869" v="695" actId="26606"/>
          <ac:picMkLst>
            <pc:docMk/>
            <pc:sldMk cId="4165684470" sldId="261"/>
            <ac:picMk id="2057" creationId="{5ACB93B0-521E-443D-9750-AFCFDDB3E801}"/>
          </ac:picMkLst>
        </pc:picChg>
        <pc:picChg chg="add">
          <ac:chgData name="Elijah Vaughn" userId="19520cec-a08a-4f4e-aad1-d3930c4afdcc" providerId="ADAL" clId="{E8FF609A-ADB7-554C-ACAD-634F0E05428F}" dt="2022-07-18T17:57:16.869" v="695" actId="26606"/>
          <ac:picMkLst>
            <pc:docMk/>
            <pc:sldMk cId="4165684470" sldId="261"/>
            <ac:picMk id="2061" creationId="{E0880F10-995F-4F01-A83B-7ECDB7BE7905}"/>
          </ac:picMkLst>
        </pc:picChg>
        <pc:picChg chg="add">
          <ac:chgData name="Elijah Vaughn" userId="19520cec-a08a-4f4e-aad1-d3930c4afdcc" providerId="ADAL" clId="{E8FF609A-ADB7-554C-ACAD-634F0E05428F}" dt="2022-07-18T17:57:16.869" v="695" actId="26606"/>
          <ac:picMkLst>
            <pc:docMk/>
            <pc:sldMk cId="4165684470" sldId="261"/>
            <ac:picMk id="2063" creationId="{A2D49266-1F08-40F2-B0E1-1D919DCB5780}"/>
          </ac:picMkLst>
        </pc:picChg>
      </pc:sldChg>
      <pc:sldChg chg="modSp new mod">
        <pc:chgData name="Elijah Vaughn" userId="19520cec-a08a-4f4e-aad1-d3930c4afdcc" providerId="ADAL" clId="{E8FF609A-ADB7-554C-ACAD-634F0E05428F}" dt="2022-07-18T18:11:17.247" v="712" actId="20577"/>
        <pc:sldMkLst>
          <pc:docMk/>
          <pc:sldMk cId="3554218852" sldId="262"/>
        </pc:sldMkLst>
        <pc:spChg chg="mod">
          <ac:chgData name="Elijah Vaughn" userId="19520cec-a08a-4f4e-aad1-d3930c4afdcc" providerId="ADAL" clId="{E8FF609A-ADB7-554C-ACAD-634F0E05428F}" dt="2022-07-18T18:11:17.247" v="712" actId="20577"/>
          <ac:spMkLst>
            <pc:docMk/>
            <pc:sldMk cId="3554218852" sldId="262"/>
            <ac:spMk id="3" creationId="{CB570F25-C0CF-BA85-519F-95DE33B34A27}"/>
          </ac:spMkLst>
        </pc:spChg>
      </pc:sldChg>
      <pc:sldChg chg="modSp new mod">
        <pc:chgData name="Elijah Vaughn" userId="19520cec-a08a-4f4e-aad1-d3930c4afdcc" providerId="ADAL" clId="{E8FF609A-ADB7-554C-ACAD-634F0E05428F}" dt="2022-07-18T18:15:11.514" v="716" actId="255"/>
        <pc:sldMkLst>
          <pc:docMk/>
          <pc:sldMk cId="3011912479" sldId="263"/>
        </pc:sldMkLst>
        <pc:spChg chg="mod">
          <ac:chgData name="Elijah Vaughn" userId="19520cec-a08a-4f4e-aad1-d3930c4afdcc" providerId="ADAL" clId="{E8FF609A-ADB7-554C-ACAD-634F0E05428F}" dt="2022-07-18T18:15:11.514" v="716" actId="255"/>
          <ac:spMkLst>
            <pc:docMk/>
            <pc:sldMk cId="3011912479" sldId="263"/>
            <ac:spMk id="3" creationId="{015CF273-A99F-EE1B-0058-EF6B616BDD4E}"/>
          </ac:spMkLst>
        </pc:spChg>
      </pc:sldChg>
      <pc:sldChg chg="addSp delSp modSp new mod setBg">
        <pc:chgData name="Elijah Vaughn" userId="19520cec-a08a-4f4e-aad1-d3930c4afdcc" providerId="ADAL" clId="{E8FF609A-ADB7-554C-ACAD-634F0E05428F}" dt="2022-07-18T18:30:12.863" v="733" actId="26606"/>
        <pc:sldMkLst>
          <pc:docMk/>
          <pc:sldMk cId="2090705081" sldId="264"/>
        </pc:sldMkLst>
        <pc:spChg chg="add del">
          <ac:chgData name="Elijah Vaughn" userId="19520cec-a08a-4f4e-aad1-d3930c4afdcc" providerId="ADAL" clId="{E8FF609A-ADB7-554C-ACAD-634F0E05428F}" dt="2022-07-18T18:30:12.863" v="733" actId="26606"/>
          <ac:spMkLst>
            <pc:docMk/>
            <pc:sldMk cId="2090705081" sldId="264"/>
            <ac:spMk id="2" creationId="{E88EC393-4D91-7999-3FD2-68D307ABB745}"/>
          </ac:spMkLst>
        </pc:spChg>
        <pc:spChg chg="del">
          <ac:chgData name="Elijah Vaughn" userId="19520cec-a08a-4f4e-aad1-d3930c4afdcc" providerId="ADAL" clId="{E8FF609A-ADB7-554C-ACAD-634F0E05428F}" dt="2022-07-18T18:27:21.565" v="718"/>
          <ac:spMkLst>
            <pc:docMk/>
            <pc:sldMk cId="2090705081" sldId="264"/>
            <ac:spMk id="3" creationId="{0B1CD7B6-D4C5-7B06-FE08-8027D9D67303}"/>
          </ac:spMkLst>
        </pc:spChg>
        <pc:spChg chg="add del mod">
          <ac:chgData name="Elijah Vaughn" userId="19520cec-a08a-4f4e-aad1-d3930c4afdcc" providerId="ADAL" clId="{E8FF609A-ADB7-554C-ACAD-634F0E05428F}" dt="2022-07-18T18:29:11.005" v="727"/>
          <ac:spMkLst>
            <pc:docMk/>
            <pc:sldMk cId="2090705081" sldId="264"/>
            <ac:spMk id="4" creationId="{FF61835D-72ED-7719-192A-CA3C3C04CBD0}"/>
          </ac:spMkLst>
        </pc:spChg>
        <pc:spChg chg="add del">
          <ac:chgData name="Elijah Vaughn" userId="19520cec-a08a-4f4e-aad1-d3930c4afdcc" providerId="ADAL" clId="{E8FF609A-ADB7-554C-ACAD-634F0E05428F}" dt="2022-07-18T18:30:07.760" v="730" actId="26606"/>
          <ac:spMkLst>
            <pc:docMk/>
            <pc:sldMk cId="2090705081" sldId="264"/>
            <ac:spMk id="3085" creationId="{DA1DAC79-DDBA-4382-9D43-6E5F685BE5FB}"/>
          </ac:spMkLst>
        </pc:spChg>
        <pc:spChg chg="add del">
          <ac:chgData name="Elijah Vaughn" userId="19520cec-a08a-4f4e-aad1-d3930c4afdcc" providerId="ADAL" clId="{E8FF609A-ADB7-554C-ACAD-634F0E05428F}" dt="2022-07-18T18:30:07.760" v="730" actId="26606"/>
          <ac:spMkLst>
            <pc:docMk/>
            <pc:sldMk cId="2090705081" sldId="264"/>
            <ac:spMk id="3091" creationId="{6AACA73D-178F-4CFC-99E3-9F4FCBBDBA83}"/>
          </ac:spMkLst>
        </pc:spChg>
        <pc:spChg chg="add del">
          <ac:chgData name="Elijah Vaughn" userId="19520cec-a08a-4f4e-aad1-d3930c4afdcc" providerId="ADAL" clId="{E8FF609A-ADB7-554C-ACAD-634F0E05428F}" dt="2022-07-18T18:30:12.815" v="732" actId="26606"/>
          <ac:spMkLst>
            <pc:docMk/>
            <pc:sldMk cId="2090705081" sldId="264"/>
            <ac:spMk id="3093" creationId="{F3F4807A-5068-4492-8025-D75F320E908D}"/>
          </ac:spMkLst>
        </pc:spChg>
        <pc:spChg chg="add del">
          <ac:chgData name="Elijah Vaughn" userId="19520cec-a08a-4f4e-aad1-d3930c4afdcc" providerId="ADAL" clId="{E8FF609A-ADB7-554C-ACAD-634F0E05428F}" dt="2022-07-18T18:30:12.815" v="732" actId="26606"/>
          <ac:spMkLst>
            <pc:docMk/>
            <pc:sldMk cId="2090705081" sldId="264"/>
            <ac:spMk id="3095" creationId="{B24996F8-180C-4DCB-8A26-DFA336CDEFBC}"/>
          </ac:spMkLst>
        </pc:spChg>
        <pc:spChg chg="add del">
          <ac:chgData name="Elijah Vaughn" userId="19520cec-a08a-4f4e-aad1-d3930c4afdcc" providerId="ADAL" clId="{E8FF609A-ADB7-554C-ACAD-634F0E05428F}" dt="2022-07-18T18:30:12.815" v="732" actId="26606"/>
          <ac:spMkLst>
            <pc:docMk/>
            <pc:sldMk cId="2090705081" sldId="264"/>
            <ac:spMk id="3097" creationId="{630182B0-3559-41D5-9EBC-0BD86BEDAD09}"/>
          </ac:spMkLst>
        </pc:spChg>
        <pc:spChg chg="add del">
          <ac:chgData name="Elijah Vaughn" userId="19520cec-a08a-4f4e-aad1-d3930c4afdcc" providerId="ADAL" clId="{E8FF609A-ADB7-554C-ACAD-634F0E05428F}" dt="2022-07-18T18:30:12.815" v="732" actId="26606"/>
          <ac:spMkLst>
            <pc:docMk/>
            <pc:sldMk cId="2090705081" sldId="264"/>
            <ac:spMk id="3098" creationId="{989BE678-777B-482A-A616-FEDC47B162E5}"/>
          </ac:spMkLst>
        </pc:spChg>
        <pc:spChg chg="add del">
          <ac:chgData name="Elijah Vaughn" userId="19520cec-a08a-4f4e-aad1-d3930c4afdcc" providerId="ADAL" clId="{E8FF609A-ADB7-554C-ACAD-634F0E05428F}" dt="2022-07-18T18:30:12.815" v="732" actId="26606"/>
          <ac:spMkLst>
            <pc:docMk/>
            <pc:sldMk cId="2090705081" sldId="264"/>
            <ac:spMk id="3101" creationId="{D28BE0C3-2102-4820-B88B-A448B1840D14}"/>
          </ac:spMkLst>
        </pc:spChg>
        <pc:spChg chg="add del">
          <ac:chgData name="Elijah Vaughn" userId="19520cec-a08a-4f4e-aad1-d3930c4afdcc" providerId="ADAL" clId="{E8FF609A-ADB7-554C-ACAD-634F0E05428F}" dt="2022-07-18T18:30:12.815" v="732" actId="26606"/>
          <ac:spMkLst>
            <pc:docMk/>
            <pc:sldMk cId="2090705081" sldId="264"/>
            <ac:spMk id="3102" creationId="{E88EC393-4D91-7999-3FD2-68D307ABB745}"/>
          </ac:spMkLst>
        </pc:spChg>
        <pc:spChg chg="add">
          <ac:chgData name="Elijah Vaughn" userId="19520cec-a08a-4f4e-aad1-d3930c4afdcc" providerId="ADAL" clId="{E8FF609A-ADB7-554C-ACAD-634F0E05428F}" dt="2022-07-18T18:30:12.863" v="733" actId="26606"/>
          <ac:spMkLst>
            <pc:docMk/>
            <pc:sldMk cId="2090705081" sldId="264"/>
            <ac:spMk id="3106" creationId="{DA1DAC79-DDBA-4382-9D43-6E5F685BE5FB}"/>
          </ac:spMkLst>
        </pc:spChg>
        <pc:spChg chg="add">
          <ac:chgData name="Elijah Vaughn" userId="19520cec-a08a-4f4e-aad1-d3930c4afdcc" providerId="ADAL" clId="{E8FF609A-ADB7-554C-ACAD-634F0E05428F}" dt="2022-07-18T18:30:12.863" v="733" actId="26606"/>
          <ac:spMkLst>
            <pc:docMk/>
            <pc:sldMk cId="2090705081" sldId="264"/>
            <ac:spMk id="3109" creationId="{6AACA73D-178F-4CFC-99E3-9F4FCBBDBA83}"/>
          </ac:spMkLst>
        </pc:spChg>
        <pc:picChg chg="add del mod">
          <ac:chgData name="Elijah Vaughn" userId="19520cec-a08a-4f4e-aad1-d3930c4afdcc" providerId="ADAL" clId="{E8FF609A-ADB7-554C-ACAD-634F0E05428F}" dt="2022-07-18T18:29:01.355" v="726" actId="478"/>
          <ac:picMkLst>
            <pc:docMk/>
            <pc:sldMk cId="2090705081" sldId="264"/>
            <ac:picMk id="3074" creationId="{42C0074E-7442-C121-6CFC-4CDFB85536DC}"/>
          </ac:picMkLst>
        </pc:picChg>
        <pc:picChg chg="add mod">
          <ac:chgData name="Elijah Vaughn" userId="19520cec-a08a-4f4e-aad1-d3930c4afdcc" providerId="ADAL" clId="{E8FF609A-ADB7-554C-ACAD-634F0E05428F}" dt="2022-07-18T18:30:12.863" v="733" actId="26606"/>
          <ac:picMkLst>
            <pc:docMk/>
            <pc:sldMk cId="2090705081" sldId="264"/>
            <ac:picMk id="3076" creationId="{9B26F4AD-166B-5B14-5C9B-33FF0E080A77}"/>
          </ac:picMkLst>
        </pc:picChg>
        <pc:picChg chg="add del">
          <ac:chgData name="Elijah Vaughn" userId="19520cec-a08a-4f4e-aad1-d3930c4afdcc" providerId="ADAL" clId="{E8FF609A-ADB7-554C-ACAD-634F0E05428F}" dt="2022-07-18T18:30:07.760" v="730" actId="26606"/>
          <ac:picMkLst>
            <pc:docMk/>
            <pc:sldMk cId="2090705081" sldId="264"/>
            <ac:picMk id="3081" creationId="{5B89E5C5-A037-45B3-9D37-3658914D4799}"/>
          </ac:picMkLst>
        </pc:picChg>
        <pc:picChg chg="add del">
          <ac:chgData name="Elijah Vaughn" userId="19520cec-a08a-4f4e-aad1-d3930c4afdcc" providerId="ADAL" clId="{E8FF609A-ADB7-554C-ACAD-634F0E05428F}" dt="2022-07-18T18:30:07.760" v="730" actId="26606"/>
          <ac:picMkLst>
            <pc:docMk/>
            <pc:sldMk cId="2090705081" sldId="264"/>
            <ac:picMk id="3083" creationId="{5ACB93B0-521E-443D-9750-AFCFDDB3E801}"/>
          </ac:picMkLst>
        </pc:picChg>
        <pc:picChg chg="add del">
          <ac:chgData name="Elijah Vaughn" userId="19520cec-a08a-4f4e-aad1-d3930c4afdcc" providerId="ADAL" clId="{E8FF609A-ADB7-554C-ACAD-634F0E05428F}" dt="2022-07-18T18:30:07.760" v="730" actId="26606"/>
          <ac:picMkLst>
            <pc:docMk/>
            <pc:sldMk cId="2090705081" sldId="264"/>
            <ac:picMk id="3087" creationId="{E0880F10-995F-4F01-A83B-7ECDB7BE7905}"/>
          </ac:picMkLst>
        </pc:picChg>
        <pc:picChg chg="add del">
          <ac:chgData name="Elijah Vaughn" userId="19520cec-a08a-4f4e-aad1-d3930c4afdcc" providerId="ADAL" clId="{E8FF609A-ADB7-554C-ACAD-634F0E05428F}" dt="2022-07-18T18:30:07.760" v="730" actId="26606"/>
          <ac:picMkLst>
            <pc:docMk/>
            <pc:sldMk cId="2090705081" sldId="264"/>
            <ac:picMk id="3089" creationId="{A2D49266-1F08-40F2-B0E1-1D919DCB5780}"/>
          </ac:picMkLst>
        </pc:picChg>
        <pc:picChg chg="add del">
          <ac:chgData name="Elijah Vaughn" userId="19520cec-a08a-4f4e-aad1-d3930c4afdcc" providerId="ADAL" clId="{E8FF609A-ADB7-554C-ACAD-634F0E05428F}" dt="2022-07-18T18:30:12.815" v="732" actId="26606"/>
          <ac:picMkLst>
            <pc:docMk/>
            <pc:sldMk cId="2090705081" sldId="264"/>
            <ac:picMk id="3094" creationId="{DF19BAF3-7E20-4B9D-B544-BABAEEA1FA75}"/>
          </ac:picMkLst>
        </pc:picChg>
        <pc:picChg chg="add del">
          <ac:chgData name="Elijah Vaughn" userId="19520cec-a08a-4f4e-aad1-d3930c4afdcc" providerId="ADAL" clId="{E8FF609A-ADB7-554C-ACAD-634F0E05428F}" dt="2022-07-18T18:30:12.815" v="732" actId="26606"/>
          <ac:picMkLst>
            <pc:docMk/>
            <pc:sldMk cId="2090705081" sldId="264"/>
            <ac:picMk id="3096" creationId="{950648F4-ABCD-4DF0-8641-76CFB2354721}"/>
          </ac:picMkLst>
        </pc:picChg>
        <pc:picChg chg="add del">
          <ac:chgData name="Elijah Vaughn" userId="19520cec-a08a-4f4e-aad1-d3930c4afdcc" providerId="ADAL" clId="{E8FF609A-ADB7-554C-ACAD-634F0E05428F}" dt="2022-07-18T18:30:12.815" v="732" actId="26606"/>
          <ac:picMkLst>
            <pc:docMk/>
            <pc:sldMk cId="2090705081" sldId="264"/>
            <ac:picMk id="3099" creationId="{CF1EB4BD-9C7E-4AA3-9681-C7EB0DA6250B}"/>
          </ac:picMkLst>
        </pc:picChg>
        <pc:picChg chg="add del">
          <ac:chgData name="Elijah Vaughn" userId="19520cec-a08a-4f4e-aad1-d3930c4afdcc" providerId="ADAL" clId="{E8FF609A-ADB7-554C-ACAD-634F0E05428F}" dt="2022-07-18T18:30:12.815" v="732" actId="26606"/>
          <ac:picMkLst>
            <pc:docMk/>
            <pc:sldMk cId="2090705081" sldId="264"/>
            <ac:picMk id="3100" creationId="{94AAE3AA-3759-4D28-B0EF-575F25A5146C}"/>
          </ac:picMkLst>
        </pc:picChg>
        <pc:picChg chg="add">
          <ac:chgData name="Elijah Vaughn" userId="19520cec-a08a-4f4e-aad1-d3930c4afdcc" providerId="ADAL" clId="{E8FF609A-ADB7-554C-ACAD-634F0E05428F}" dt="2022-07-18T18:30:12.863" v="733" actId="26606"/>
          <ac:picMkLst>
            <pc:docMk/>
            <pc:sldMk cId="2090705081" sldId="264"/>
            <ac:picMk id="3104" creationId="{5B89E5C5-A037-45B3-9D37-3658914D4799}"/>
          </ac:picMkLst>
        </pc:picChg>
        <pc:picChg chg="add">
          <ac:chgData name="Elijah Vaughn" userId="19520cec-a08a-4f4e-aad1-d3930c4afdcc" providerId="ADAL" clId="{E8FF609A-ADB7-554C-ACAD-634F0E05428F}" dt="2022-07-18T18:30:12.863" v="733" actId="26606"/>
          <ac:picMkLst>
            <pc:docMk/>
            <pc:sldMk cId="2090705081" sldId="264"/>
            <ac:picMk id="3105" creationId="{5ACB93B0-521E-443D-9750-AFCFDDB3E801}"/>
          </ac:picMkLst>
        </pc:picChg>
        <pc:picChg chg="add">
          <ac:chgData name="Elijah Vaughn" userId="19520cec-a08a-4f4e-aad1-d3930c4afdcc" providerId="ADAL" clId="{E8FF609A-ADB7-554C-ACAD-634F0E05428F}" dt="2022-07-18T18:30:12.863" v="733" actId="26606"/>
          <ac:picMkLst>
            <pc:docMk/>
            <pc:sldMk cId="2090705081" sldId="264"/>
            <ac:picMk id="3107" creationId="{E0880F10-995F-4F01-A83B-7ECDB7BE7905}"/>
          </ac:picMkLst>
        </pc:picChg>
        <pc:picChg chg="add">
          <ac:chgData name="Elijah Vaughn" userId="19520cec-a08a-4f4e-aad1-d3930c4afdcc" providerId="ADAL" clId="{E8FF609A-ADB7-554C-ACAD-634F0E05428F}" dt="2022-07-18T18:30:12.863" v="733" actId="26606"/>
          <ac:picMkLst>
            <pc:docMk/>
            <pc:sldMk cId="2090705081" sldId="264"/>
            <ac:picMk id="3108" creationId="{A2D49266-1F08-40F2-B0E1-1D919DCB5780}"/>
          </ac:picMkLst>
        </pc:picChg>
      </pc:sldChg>
      <pc:sldChg chg="addSp delSp modSp new mod setBg setClrOvrMap">
        <pc:chgData name="Elijah Vaughn" userId="19520cec-a08a-4f4e-aad1-d3930c4afdcc" providerId="ADAL" clId="{E8FF609A-ADB7-554C-ACAD-634F0E05428F}" dt="2022-07-20T00:35:41.129" v="828" actId="14100"/>
        <pc:sldMkLst>
          <pc:docMk/>
          <pc:sldMk cId="2835314814" sldId="265"/>
        </pc:sldMkLst>
        <pc:spChg chg="add del">
          <ac:chgData name="Elijah Vaughn" userId="19520cec-a08a-4f4e-aad1-d3930c4afdcc" providerId="ADAL" clId="{E8FF609A-ADB7-554C-ACAD-634F0E05428F}" dt="2022-07-20T00:34:26.978" v="738" actId="26606"/>
          <ac:spMkLst>
            <pc:docMk/>
            <pc:sldMk cId="2835314814" sldId="265"/>
            <ac:spMk id="2" creationId="{76D967D7-AF16-D25B-7C0C-1D86602E2467}"/>
          </ac:spMkLst>
        </pc:spChg>
        <pc:spChg chg="del">
          <ac:chgData name="Elijah Vaughn" userId="19520cec-a08a-4f4e-aad1-d3930c4afdcc" providerId="ADAL" clId="{E8FF609A-ADB7-554C-ACAD-634F0E05428F}" dt="2022-07-20T00:34:10.258" v="735"/>
          <ac:spMkLst>
            <pc:docMk/>
            <pc:sldMk cId="2835314814" sldId="265"/>
            <ac:spMk id="3" creationId="{C40DBF46-C602-B238-97E3-9F31BC4248CC}"/>
          </ac:spMkLst>
        </pc:spChg>
        <pc:spChg chg="add del">
          <ac:chgData name="Elijah Vaughn" userId="19520cec-a08a-4f4e-aad1-d3930c4afdcc" providerId="ADAL" clId="{E8FF609A-ADB7-554C-ACAD-634F0E05428F}" dt="2022-07-20T00:35:25.375" v="823" actId="26606"/>
          <ac:spMkLst>
            <pc:docMk/>
            <pc:sldMk cId="2835314814" sldId="265"/>
            <ac:spMk id="4102" creationId="{D0A6578A-0084-DEF4-1654-46F2D11D966B}"/>
          </ac:spMkLst>
        </pc:spChg>
        <pc:spChg chg="add del">
          <ac:chgData name="Elijah Vaughn" userId="19520cec-a08a-4f4e-aad1-d3930c4afdcc" providerId="ADAL" clId="{E8FF609A-ADB7-554C-ACAD-634F0E05428F}" dt="2022-07-20T00:34:26.937" v="737" actId="26606"/>
          <ac:spMkLst>
            <pc:docMk/>
            <pc:sldMk cId="2835314814" sldId="265"/>
            <ac:spMk id="4107" creationId="{DA1DAC79-DDBA-4382-9D43-6E5F685BE5FB}"/>
          </ac:spMkLst>
        </pc:spChg>
        <pc:spChg chg="add del">
          <ac:chgData name="Elijah Vaughn" userId="19520cec-a08a-4f4e-aad1-d3930c4afdcc" providerId="ADAL" clId="{E8FF609A-ADB7-554C-ACAD-634F0E05428F}" dt="2022-07-20T00:34:26.937" v="737" actId="26606"/>
          <ac:spMkLst>
            <pc:docMk/>
            <pc:sldMk cId="2835314814" sldId="265"/>
            <ac:spMk id="4113" creationId="{6AACA73D-178F-4CFC-99E3-9F4FCBBDBA83}"/>
          </ac:spMkLst>
        </pc:spChg>
        <pc:spChg chg="add mod">
          <ac:chgData name="Elijah Vaughn" userId="19520cec-a08a-4f4e-aad1-d3930c4afdcc" providerId="ADAL" clId="{E8FF609A-ADB7-554C-ACAD-634F0E05428F}" dt="2022-07-20T00:35:25.375" v="823" actId="26606"/>
          <ac:spMkLst>
            <pc:docMk/>
            <pc:sldMk cId="2835314814" sldId="265"/>
            <ac:spMk id="4115" creationId="{76D967D7-AF16-D25B-7C0C-1D86602E2467}"/>
          </ac:spMkLst>
        </pc:spChg>
        <pc:spChg chg="add del">
          <ac:chgData name="Elijah Vaughn" userId="19520cec-a08a-4f4e-aad1-d3930c4afdcc" providerId="ADAL" clId="{E8FF609A-ADB7-554C-ACAD-634F0E05428F}" dt="2022-07-20T00:35:25.375" v="823" actId="26606"/>
          <ac:spMkLst>
            <pc:docMk/>
            <pc:sldMk cId="2835314814" sldId="265"/>
            <ac:spMk id="4116" creationId="{A93A089E-0A16-452C-B341-0F769780D262}"/>
          </ac:spMkLst>
        </pc:spChg>
        <pc:spChg chg="add del">
          <ac:chgData name="Elijah Vaughn" userId="19520cec-a08a-4f4e-aad1-d3930c4afdcc" providerId="ADAL" clId="{E8FF609A-ADB7-554C-ACAD-634F0E05428F}" dt="2022-07-20T00:35:24.050" v="820" actId="26606"/>
          <ac:spMkLst>
            <pc:docMk/>
            <pc:sldMk cId="2835314814" sldId="265"/>
            <ac:spMk id="4125" creationId="{4AC0CD9D-7610-4620-93B4-798CCD9AB581}"/>
          </ac:spMkLst>
        </pc:spChg>
        <pc:spChg chg="add del">
          <ac:chgData name="Elijah Vaughn" userId="19520cec-a08a-4f4e-aad1-d3930c4afdcc" providerId="ADAL" clId="{E8FF609A-ADB7-554C-ACAD-634F0E05428F}" dt="2022-07-20T00:35:24.050" v="820" actId="26606"/>
          <ac:spMkLst>
            <pc:docMk/>
            <pc:sldMk cId="2835314814" sldId="265"/>
            <ac:spMk id="4131" creationId="{DE4D62F9-188E-4530-84C2-24BDEE4BEB82}"/>
          </ac:spMkLst>
        </pc:spChg>
        <pc:spChg chg="add del">
          <ac:chgData name="Elijah Vaughn" userId="19520cec-a08a-4f4e-aad1-d3930c4afdcc" providerId="ADAL" clId="{E8FF609A-ADB7-554C-ACAD-634F0E05428F}" dt="2022-07-20T00:35:24.050" v="820" actId="26606"/>
          <ac:spMkLst>
            <pc:docMk/>
            <pc:sldMk cId="2835314814" sldId="265"/>
            <ac:spMk id="4133" creationId="{757B325C-3E35-45CF-9D07-3BCB281F3B9C}"/>
          </ac:spMkLst>
        </pc:spChg>
        <pc:spChg chg="add del">
          <ac:chgData name="Elijah Vaughn" userId="19520cec-a08a-4f4e-aad1-d3930c4afdcc" providerId="ADAL" clId="{E8FF609A-ADB7-554C-ACAD-634F0E05428F}" dt="2022-07-20T00:35:24.050" v="820" actId="26606"/>
          <ac:spMkLst>
            <pc:docMk/>
            <pc:sldMk cId="2835314814" sldId="265"/>
            <ac:spMk id="4135" creationId="{C24BEC42-AFF3-40D1-93A2-A27A42E1E23C}"/>
          </ac:spMkLst>
        </pc:spChg>
        <pc:spChg chg="add del">
          <ac:chgData name="Elijah Vaughn" userId="19520cec-a08a-4f4e-aad1-d3930c4afdcc" providerId="ADAL" clId="{E8FF609A-ADB7-554C-ACAD-634F0E05428F}" dt="2022-07-20T00:35:24.050" v="820" actId="26606"/>
          <ac:spMkLst>
            <pc:docMk/>
            <pc:sldMk cId="2835314814" sldId="265"/>
            <ac:spMk id="4137" creationId="{608F427C-1EC9-4280-9367-F2B3AA063E82}"/>
          </ac:spMkLst>
        </pc:spChg>
        <pc:spChg chg="add del">
          <ac:chgData name="Elijah Vaughn" userId="19520cec-a08a-4f4e-aad1-d3930c4afdcc" providerId="ADAL" clId="{E8FF609A-ADB7-554C-ACAD-634F0E05428F}" dt="2022-07-20T00:35:24.050" v="820" actId="26606"/>
          <ac:spMkLst>
            <pc:docMk/>
            <pc:sldMk cId="2835314814" sldId="265"/>
            <ac:spMk id="4139" creationId="{F98810A7-E114-447A-A7D6-69B27CFB5650}"/>
          </ac:spMkLst>
        </pc:spChg>
        <pc:spChg chg="add del">
          <ac:chgData name="Elijah Vaughn" userId="19520cec-a08a-4f4e-aad1-d3930c4afdcc" providerId="ADAL" clId="{E8FF609A-ADB7-554C-ACAD-634F0E05428F}" dt="2022-07-20T00:35:25.356" v="822" actId="26606"/>
          <ac:spMkLst>
            <pc:docMk/>
            <pc:sldMk cId="2835314814" sldId="265"/>
            <ac:spMk id="4141" creationId="{A93A089E-0A16-452C-B341-0F769780D262}"/>
          </ac:spMkLst>
        </pc:spChg>
        <pc:spChg chg="add del">
          <ac:chgData name="Elijah Vaughn" userId="19520cec-a08a-4f4e-aad1-d3930c4afdcc" providerId="ADAL" clId="{E8FF609A-ADB7-554C-ACAD-634F0E05428F}" dt="2022-07-20T00:35:25.356" v="822" actId="26606"/>
          <ac:spMkLst>
            <pc:docMk/>
            <pc:sldMk cId="2835314814" sldId="265"/>
            <ac:spMk id="4142" creationId="{D0A6578A-0084-DEF4-1654-46F2D11D966B}"/>
          </ac:spMkLst>
        </pc:spChg>
        <pc:spChg chg="add">
          <ac:chgData name="Elijah Vaughn" userId="19520cec-a08a-4f4e-aad1-d3930c4afdcc" providerId="ADAL" clId="{E8FF609A-ADB7-554C-ACAD-634F0E05428F}" dt="2022-07-20T00:35:25.375" v="823" actId="26606"/>
          <ac:spMkLst>
            <pc:docMk/>
            <pc:sldMk cId="2835314814" sldId="265"/>
            <ac:spMk id="4146" creationId="{4AC0CD9D-7610-4620-93B4-798CCD9AB581}"/>
          </ac:spMkLst>
        </pc:spChg>
        <pc:spChg chg="add">
          <ac:chgData name="Elijah Vaughn" userId="19520cec-a08a-4f4e-aad1-d3930c4afdcc" providerId="ADAL" clId="{E8FF609A-ADB7-554C-ACAD-634F0E05428F}" dt="2022-07-20T00:35:25.375" v="823" actId="26606"/>
          <ac:spMkLst>
            <pc:docMk/>
            <pc:sldMk cId="2835314814" sldId="265"/>
            <ac:spMk id="4149" creationId="{DE4D62F9-188E-4530-84C2-24BDEE4BEB82}"/>
          </ac:spMkLst>
        </pc:spChg>
        <pc:spChg chg="add">
          <ac:chgData name="Elijah Vaughn" userId="19520cec-a08a-4f4e-aad1-d3930c4afdcc" providerId="ADAL" clId="{E8FF609A-ADB7-554C-ACAD-634F0E05428F}" dt="2022-07-20T00:35:25.375" v="823" actId="26606"/>
          <ac:spMkLst>
            <pc:docMk/>
            <pc:sldMk cId="2835314814" sldId="265"/>
            <ac:spMk id="4150" creationId="{D67CA421-FA2B-47ED-A101-F8BBEBB2976B}"/>
          </ac:spMkLst>
        </pc:spChg>
        <pc:spChg chg="add">
          <ac:chgData name="Elijah Vaughn" userId="19520cec-a08a-4f4e-aad1-d3930c4afdcc" providerId="ADAL" clId="{E8FF609A-ADB7-554C-ACAD-634F0E05428F}" dt="2022-07-20T00:35:25.375" v="823" actId="26606"/>
          <ac:spMkLst>
            <pc:docMk/>
            <pc:sldMk cId="2835314814" sldId="265"/>
            <ac:spMk id="4151" creationId="{12425D82-CD5E-45A4-9542-70951E59F2D1}"/>
          </ac:spMkLst>
        </pc:spChg>
        <pc:spChg chg="add">
          <ac:chgData name="Elijah Vaughn" userId="19520cec-a08a-4f4e-aad1-d3930c4afdcc" providerId="ADAL" clId="{E8FF609A-ADB7-554C-ACAD-634F0E05428F}" dt="2022-07-20T00:35:25.375" v="823" actId="26606"/>
          <ac:spMkLst>
            <pc:docMk/>
            <pc:sldMk cId="2835314814" sldId="265"/>
            <ac:spMk id="4152" creationId="{221DB897-A621-4D5F-AC81-91199AC4370E}"/>
          </ac:spMkLst>
        </pc:spChg>
        <pc:picChg chg="add mod">
          <ac:chgData name="Elijah Vaughn" userId="19520cec-a08a-4f4e-aad1-d3930c4afdcc" providerId="ADAL" clId="{E8FF609A-ADB7-554C-ACAD-634F0E05428F}" dt="2022-07-20T00:35:41.129" v="828" actId="14100"/>
          <ac:picMkLst>
            <pc:docMk/>
            <pc:sldMk cId="2835314814" sldId="265"/>
            <ac:picMk id="4098" creationId="{A0B6FD62-8BF0-2FF9-AD62-8DF3B620D915}"/>
          </ac:picMkLst>
        </pc:picChg>
        <pc:picChg chg="add del">
          <ac:chgData name="Elijah Vaughn" userId="19520cec-a08a-4f4e-aad1-d3930c4afdcc" providerId="ADAL" clId="{E8FF609A-ADB7-554C-ACAD-634F0E05428F}" dt="2022-07-20T00:34:26.937" v="737" actId="26606"/>
          <ac:picMkLst>
            <pc:docMk/>
            <pc:sldMk cId="2835314814" sldId="265"/>
            <ac:picMk id="4103" creationId="{5B89E5C5-A037-45B3-9D37-3658914D4799}"/>
          </ac:picMkLst>
        </pc:picChg>
        <pc:picChg chg="add del">
          <ac:chgData name="Elijah Vaughn" userId="19520cec-a08a-4f4e-aad1-d3930c4afdcc" providerId="ADAL" clId="{E8FF609A-ADB7-554C-ACAD-634F0E05428F}" dt="2022-07-20T00:34:26.937" v="737" actId="26606"/>
          <ac:picMkLst>
            <pc:docMk/>
            <pc:sldMk cId="2835314814" sldId="265"/>
            <ac:picMk id="4105" creationId="{5ACB93B0-521E-443D-9750-AFCFDDB3E801}"/>
          </ac:picMkLst>
        </pc:picChg>
        <pc:picChg chg="add del">
          <ac:chgData name="Elijah Vaughn" userId="19520cec-a08a-4f4e-aad1-d3930c4afdcc" providerId="ADAL" clId="{E8FF609A-ADB7-554C-ACAD-634F0E05428F}" dt="2022-07-20T00:34:26.937" v="737" actId="26606"/>
          <ac:picMkLst>
            <pc:docMk/>
            <pc:sldMk cId="2835314814" sldId="265"/>
            <ac:picMk id="4109" creationId="{E0880F10-995F-4F01-A83B-7ECDB7BE7905}"/>
          </ac:picMkLst>
        </pc:picChg>
        <pc:picChg chg="add del">
          <ac:chgData name="Elijah Vaughn" userId="19520cec-a08a-4f4e-aad1-d3930c4afdcc" providerId="ADAL" clId="{E8FF609A-ADB7-554C-ACAD-634F0E05428F}" dt="2022-07-20T00:34:26.937" v="737" actId="26606"/>
          <ac:picMkLst>
            <pc:docMk/>
            <pc:sldMk cId="2835314814" sldId="265"/>
            <ac:picMk id="4111" creationId="{A2D49266-1F08-40F2-B0E1-1D919DCB5780}"/>
          </ac:picMkLst>
        </pc:picChg>
        <pc:picChg chg="add del">
          <ac:chgData name="Elijah Vaughn" userId="19520cec-a08a-4f4e-aad1-d3930c4afdcc" providerId="ADAL" clId="{E8FF609A-ADB7-554C-ACAD-634F0E05428F}" dt="2022-07-20T00:35:24.050" v="820" actId="26606"/>
          <ac:picMkLst>
            <pc:docMk/>
            <pc:sldMk cId="2835314814" sldId="265"/>
            <ac:picMk id="4121" creationId="{41B68C77-138E-4BF7-A276-BD0C78A4219F}"/>
          </ac:picMkLst>
        </pc:picChg>
        <pc:picChg chg="add del">
          <ac:chgData name="Elijah Vaughn" userId="19520cec-a08a-4f4e-aad1-d3930c4afdcc" providerId="ADAL" clId="{E8FF609A-ADB7-554C-ACAD-634F0E05428F}" dt="2022-07-20T00:35:24.050" v="820" actId="26606"/>
          <ac:picMkLst>
            <pc:docMk/>
            <pc:sldMk cId="2835314814" sldId="265"/>
            <ac:picMk id="4123" creationId="{7C268552-D473-46ED-B1B8-422042C4DEF1}"/>
          </ac:picMkLst>
        </pc:picChg>
        <pc:picChg chg="add del">
          <ac:chgData name="Elijah Vaughn" userId="19520cec-a08a-4f4e-aad1-d3930c4afdcc" providerId="ADAL" clId="{E8FF609A-ADB7-554C-ACAD-634F0E05428F}" dt="2022-07-20T00:35:24.050" v="820" actId="26606"/>
          <ac:picMkLst>
            <pc:docMk/>
            <pc:sldMk cId="2835314814" sldId="265"/>
            <ac:picMk id="4127" creationId="{B9238B3E-24AA-439A-B527-6C5DF6D72145}"/>
          </ac:picMkLst>
        </pc:picChg>
        <pc:picChg chg="add del">
          <ac:chgData name="Elijah Vaughn" userId="19520cec-a08a-4f4e-aad1-d3930c4afdcc" providerId="ADAL" clId="{E8FF609A-ADB7-554C-ACAD-634F0E05428F}" dt="2022-07-20T00:35:24.050" v="820" actId="26606"/>
          <ac:picMkLst>
            <pc:docMk/>
            <pc:sldMk cId="2835314814" sldId="265"/>
            <ac:picMk id="4129" creationId="{69F01145-BEA3-4CBF-AA21-10077B948CA8}"/>
          </ac:picMkLst>
        </pc:picChg>
        <pc:picChg chg="add">
          <ac:chgData name="Elijah Vaughn" userId="19520cec-a08a-4f4e-aad1-d3930c4afdcc" providerId="ADAL" clId="{E8FF609A-ADB7-554C-ACAD-634F0E05428F}" dt="2022-07-20T00:35:25.375" v="823" actId="26606"/>
          <ac:picMkLst>
            <pc:docMk/>
            <pc:sldMk cId="2835314814" sldId="265"/>
            <ac:picMk id="4144" creationId="{41B68C77-138E-4BF7-A276-BD0C78A4219F}"/>
          </ac:picMkLst>
        </pc:picChg>
        <pc:picChg chg="add">
          <ac:chgData name="Elijah Vaughn" userId="19520cec-a08a-4f4e-aad1-d3930c4afdcc" providerId="ADAL" clId="{E8FF609A-ADB7-554C-ACAD-634F0E05428F}" dt="2022-07-20T00:35:25.375" v="823" actId="26606"/>
          <ac:picMkLst>
            <pc:docMk/>
            <pc:sldMk cId="2835314814" sldId="265"/>
            <ac:picMk id="4145" creationId="{7C268552-D473-46ED-B1B8-422042C4DEF1}"/>
          </ac:picMkLst>
        </pc:picChg>
        <pc:picChg chg="add">
          <ac:chgData name="Elijah Vaughn" userId="19520cec-a08a-4f4e-aad1-d3930c4afdcc" providerId="ADAL" clId="{E8FF609A-ADB7-554C-ACAD-634F0E05428F}" dt="2022-07-20T00:35:25.375" v="823" actId="26606"/>
          <ac:picMkLst>
            <pc:docMk/>
            <pc:sldMk cId="2835314814" sldId="265"/>
            <ac:picMk id="4147" creationId="{B9238B3E-24AA-439A-B527-6C5DF6D72145}"/>
          </ac:picMkLst>
        </pc:picChg>
        <pc:picChg chg="add">
          <ac:chgData name="Elijah Vaughn" userId="19520cec-a08a-4f4e-aad1-d3930c4afdcc" providerId="ADAL" clId="{E8FF609A-ADB7-554C-ACAD-634F0E05428F}" dt="2022-07-20T00:35:25.375" v="823" actId="26606"/>
          <ac:picMkLst>
            <pc:docMk/>
            <pc:sldMk cId="2835314814" sldId="265"/>
            <ac:picMk id="4148" creationId="{69F01145-BEA3-4CBF-AA21-10077B948CA8}"/>
          </ac:picMkLst>
        </pc:picChg>
      </pc:sldChg>
      <pc:sldChg chg="modSp new mod setBg">
        <pc:chgData name="Elijah Vaughn" userId="19520cec-a08a-4f4e-aad1-d3930c4afdcc" providerId="ADAL" clId="{E8FF609A-ADB7-554C-ACAD-634F0E05428F}" dt="2022-07-20T03:00:54.696" v="986" actId="255"/>
        <pc:sldMkLst>
          <pc:docMk/>
          <pc:sldMk cId="235228531" sldId="266"/>
        </pc:sldMkLst>
        <pc:spChg chg="mod">
          <ac:chgData name="Elijah Vaughn" userId="19520cec-a08a-4f4e-aad1-d3930c4afdcc" providerId="ADAL" clId="{E8FF609A-ADB7-554C-ACAD-634F0E05428F}" dt="2022-07-20T03:00:48.534" v="985" actId="26606"/>
          <ac:spMkLst>
            <pc:docMk/>
            <pc:sldMk cId="235228531" sldId="266"/>
            <ac:spMk id="2" creationId="{5D556BE3-3086-80BA-861A-CE3C8C00EC5E}"/>
          </ac:spMkLst>
        </pc:spChg>
        <pc:spChg chg="mod">
          <ac:chgData name="Elijah Vaughn" userId="19520cec-a08a-4f4e-aad1-d3930c4afdcc" providerId="ADAL" clId="{E8FF609A-ADB7-554C-ACAD-634F0E05428F}" dt="2022-07-20T03:00:54.696" v="986" actId="255"/>
          <ac:spMkLst>
            <pc:docMk/>
            <pc:sldMk cId="235228531" sldId="266"/>
            <ac:spMk id="3" creationId="{4085ED3D-5F8E-F335-0923-05699A7E1E69}"/>
          </ac:spMkLst>
        </pc:spChg>
      </pc:sldChg>
      <pc:sldChg chg="modSp new mod setBg">
        <pc:chgData name="Elijah Vaughn" userId="19520cec-a08a-4f4e-aad1-d3930c4afdcc" providerId="ADAL" clId="{E8FF609A-ADB7-554C-ACAD-634F0E05428F}" dt="2022-07-20T03:04:48.332" v="1254" actId="255"/>
        <pc:sldMkLst>
          <pc:docMk/>
          <pc:sldMk cId="2308150882" sldId="267"/>
        </pc:sldMkLst>
        <pc:spChg chg="mod">
          <ac:chgData name="Elijah Vaughn" userId="19520cec-a08a-4f4e-aad1-d3930c4afdcc" providerId="ADAL" clId="{E8FF609A-ADB7-554C-ACAD-634F0E05428F}" dt="2022-07-20T03:04:42.996" v="1253" actId="26606"/>
          <ac:spMkLst>
            <pc:docMk/>
            <pc:sldMk cId="2308150882" sldId="267"/>
            <ac:spMk id="2" creationId="{C5EF06A2-DBA2-5B27-8850-30C5F23324DA}"/>
          </ac:spMkLst>
        </pc:spChg>
        <pc:spChg chg="mod">
          <ac:chgData name="Elijah Vaughn" userId="19520cec-a08a-4f4e-aad1-d3930c4afdcc" providerId="ADAL" clId="{E8FF609A-ADB7-554C-ACAD-634F0E05428F}" dt="2022-07-20T03:04:48.332" v="1254" actId="255"/>
          <ac:spMkLst>
            <pc:docMk/>
            <pc:sldMk cId="2308150882" sldId="267"/>
            <ac:spMk id="3" creationId="{221F77AE-9143-F1D7-C36E-366BDE79BE7C}"/>
          </ac:spMkLst>
        </pc:spChg>
      </pc:sldChg>
      <pc:sldChg chg="modSp new mod setBg">
        <pc:chgData name="Elijah Vaughn" userId="19520cec-a08a-4f4e-aad1-d3930c4afdcc" providerId="ADAL" clId="{E8FF609A-ADB7-554C-ACAD-634F0E05428F}" dt="2022-07-20T03:07:17.895" v="1275" actId="20577"/>
        <pc:sldMkLst>
          <pc:docMk/>
          <pc:sldMk cId="2875095326" sldId="268"/>
        </pc:sldMkLst>
        <pc:spChg chg="mod">
          <ac:chgData name="Elijah Vaughn" userId="19520cec-a08a-4f4e-aad1-d3930c4afdcc" providerId="ADAL" clId="{E8FF609A-ADB7-554C-ACAD-634F0E05428F}" dt="2022-07-20T03:06:24.433" v="1258" actId="26606"/>
          <ac:spMkLst>
            <pc:docMk/>
            <pc:sldMk cId="2875095326" sldId="268"/>
            <ac:spMk id="2" creationId="{47714C2E-8FBE-D377-99FC-132808D4CFDE}"/>
          </ac:spMkLst>
        </pc:spChg>
        <pc:spChg chg="mod">
          <ac:chgData name="Elijah Vaughn" userId="19520cec-a08a-4f4e-aad1-d3930c4afdcc" providerId="ADAL" clId="{E8FF609A-ADB7-554C-ACAD-634F0E05428F}" dt="2022-07-20T03:07:17.895" v="1275" actId="20577"/>
          <ac:spMkLst>
            <pc:docMk/>
            <pc:sldMk cId="2875095326" sldId="268"/>
            <ac:spMk id="3" creationId="{ADF80093-14DA-ABC2-B764-D1424DA96DFF}"/>
          </ac:spMkLst>
        </pc:spChg>
      </pc:sldChg>
      <pc:sldChg chg="addSp modSp new mod setBg">
        <pc:chgData name="Elijah Vaughn" userId="19520cec-a08a-4f4e-aad1-d3930c4afdcc" providerId="ADAL" clId="{E8FF609A-ADB7-554C-ACAD-634F0E05428F}" dt="2022-07-20T03:11:02.108" v="1379" actId="20577"/>
        <pc:sldMkLst>
          <pc:docMk/>
          <pc:sldMk cId="1743677605" sldId="269"/>
        </pc:sldMkLst>
        <pc:spChg chg="mod">
          <ac:chgData name="Elijah Vaughn" userId="19520cec-a08a-4f4e-aad1-d3930c4afdcc" providerId="ADAL" clId="{E8FF609A-ADB7-554C-ACAD-634F0E05428F}" dt="2022-07-20T03:10:43.856" v="1373" actId="26606"/>
          <ac:spMkLst>
            <pc:docMk/>
            <pc:sldMk cId="1743677605" sldId="269"/>
            <ac:spMk id="2" creationId="{0F4B0994-2882-226C-30EB-4A3711C52255}"/>
          </ac:spMkLst>
        </pc:spChg>
        <pc:spChg chg="mod">
          <ac:chgData name="Elijah Vaughn" userId="19520cec-a08a-4f4e-aad1-d3930c4afdcc" providerId="ADAL" clId="{E8FF609A-ADB7-554C-ACAD-634F0E05428F}" dt="2022-07-20T03:11:02.108" v="1379" actId="20577"/>
          <ac:spMkLst>
            <pc:docMk/>
            <pc:sldMk cId="1743677605" sldId="269"/>
            <ac:spMk id="3" creationId="{BED96A97-A51E-A4FE-ECAE-43C98DA3F44E}"/>
          </ac:spMkLst>
        </pc:spChg>
        <pc:spChg chg="add">
          <ac:chgData name="Elijah Vaughn" userId="19520cec-a08a-4f4e-aad1-d3930c4afdcc" providerId="ADAL" clId="{E8FF609A-ADB7-554C-ACAD-634F0E05428F}" dt="2022-07-20T03:10:43.856" v="1373" actId="26606"/>
          <ac:spMkLst>
            <pc:docMk/>
            <pc:sldMk cId="1743677605" sldId="269"/>
            <ac:spMk id="9" creationId="{29787B81-C7DF-412B-A405-EF4454012DEE}"/>
          </ac:spMkLst>
        </pc:spChg>
        <pc:picChg chg="add">
          <ac:chgData name="Elijah Vaughn" userId="19520cec-a08a-4f4e-aad1-d3930c4afdcc" providerId="ADAL" clId="{E8FF609A-ADB7-554C-ACAD-634F0E05428F}" dt="2022-07-20T03:10:43.856" v="1373" actId="26606"/>
          <ac:picMkLst>
            <pc:docMk/>
            <pc:sldMk cId="1743677605" sldId="269"/>
            <ac:picMk id="5" creationId="{B1B87AF6-E31B-2FB2-EE6D-F4CF1F62EE19}"/>
          </ac:picMkLst>
        </pc:picChg>
      </pc:sldChg>
      <pc:sldChg chg="addSp delSp modSp new mod setBg">
        <pc:chgData name="Elijah Vaughn" userId="19520cec-a08a-4f4e-aad1-d3930c4afdcc" providerId="ADAL" clId="{E8FF609A-ADB7-554C-ACAD-634F0E05428F}" dt="2022-07-20T03:16:42.183" v="1403" actId="1076"/>
        <pc:sldMkLst>
          <pc:docMk/>
          <pc:sldMk cId="1755455148" sldId="270"/>
        </pc:sldMkLst>
        <pc:spChg chg="mod ord">
          <ac:chgData name="Elijah Vaughn" userId="19520cec-a08a-4f4e-aad1-d3930c4afdcc" providerId="ADAL" clId="{E8FF609A-ADB7-554C-ACAD-634F0E05428F}" dt="2022-07-20T03:16:35.907" v="1402" actId="122"/>
          <ac:spMkLst>
            <pc:docMk/>
            <pc:sldMk cId="1755455148" sldId="270"/>
            <ac:spMk id="2" creationId="{FD6974D4-B270-C823-8C11-633DF380F710}"/>
          </ac:spMkLst>
        </pc:spChg>
        <pc:spChg chg="del">
          <ac:chgData name="Elijah Vaughn" userId="19520cec-a08a-4f4e-aad1-d3930c4afdcc" providerId="ADAL" clId="{E8FF609A-ADB7-554C-ACAD-634F0E05428F}" dt="2022-07-20T03:15:41.083" v="1381" actId="931"/>
          <ac:spMkLst>
            <pc:docMk/>
            <pc:sldMk cId="1755455148" sldId="270"/>
            <ac:spMk id="3" creationId="{86B141A1-C6BB-9F3A-A284-33ADE2F92ACD}"/>
          </ac:spMkLst>
        </pc:spChg>
        <pc:spChg chg="add del">
          <ac:chgData name="Elijah Vaughn" userId="19520cec-a08a-4f4e-aad1-d3930c4afdcc" providerId="ADAL" clId="{E8FF609A-ADB7-554C-ACAD-634F0E05428F}" dt="2022-07-20T03:16:01.995" v="1385" actId="26606"/>
          <ac:spMkLst>
            <pc:docMk/>
            <pc:sldMk cId="1755455148" sldId="270"/>
            <ac:spMk id="9" creationId="{6BFC96FA-E851-4931-BFD1-F9D1105DC711}"/>
          </ac:spMkLst>
        </pc:spChg>
        <pc:spChg chg="add del">
          <ac:chgData name="Elijah Vaughn" userId="19520cec-a08a-4f4e-aad1-d3930c4afdcc" providerId="ADAL" clId="{E8FF609A-ADB7-554C-ACAD-634F0E05428F}" dt="2022-07-20T03:16:01.995" v="1385" actId="26606"/>
          <ac:spMkLst>
            <pc:docMk/>
            <pc:sldMk cId="1755455148" sldId="270"/>
            <ac:spMk id="12" creationId="{8D489E29-742E-4D34-AB08-CE3217805B81}"/>
          </ac:spMkLst>
        </pc:spChg>
        <pc:spChg chg="add">
          <ac:chgData name="Elijah Vaughn" userId="19520cec-a08a-4f4e-aad1-d3930c4afdcc" providerId="ADAL" clId="{E8FF609A-ADB7-554C-ACAD-634F0E05428F}" dt="2022-07-20T03:16:02.054" v="1386" actId="26606"/>
          <ac:spMkLst>
            <pc:docMk/>
            <pc:sldMk cId="1755455148" sldId="270"/>
            <ac:spMk id="14" creationId="{989BE678-777B-482A-A616-FEDC47B162E5}"/>
          </ac:spMkLst>
        </pc:spChg>
        <pc:spChg chg="add">
          <ac:chgData name="Elijah Vaughn" userId="19520cec-a08a-4f4e-aad1-d3930c4afdcc" providerId="ADAL" clId="{E8FF609A-ADB7-554C-ACAD-634F0E05428F}" dt="2022-07-20T03:16:02.054" v="1386" actId="26606"/>
          <ac:spMkLst>
            <pc:docMk/>
            <pc:sldMk cId="1755455148" sldId="270"/>
            <ac:spMk id="20" creationId="{D28BE0C3-2102-4820-B88B-A448B1840D14}"/>
          </ac:spMkLst>
        </pc:spChg>
        <pc:spChg chg="add">
          <ac:chgData name="Elijah Vaughn" userId="19520cec-a08a-4f4e-aad1-d3930c4afdcc" providerId="ADAL" clId="{E8FF609A-ADB7-554C-ACAD-634F0E05428F}" dt="2022-07-20T03:16:02.054" v="1386" actId="26606"/>
          <ac:spMkLst>
            <pc:docMk/>
            <pc:sldMk cId="1755455148" sldId="270"/>
            <ac:spMk id="22" creationId="{E4F17063-EDA4-417B-946F-BA357F3B390D}"/>
          </ac:spMkLst>
        </pc:spChg>
        <pc:spChg chg="add">
          <ac:chgData name="Elijah Vaughn" userId="19520cec-a08a-4f4e-aad1-d3930c4afdcc" providerId="ADAL" clId="{E8FF609A-ADB7-554C-ACAD-634F0E05428F}" dt="2022-07-20T03:16:02.054" v="1386" actId="26606"/>
          <ac:spMkLst>
            <pc:docMk/>
            <pc:sldMk cId="1755455148" sldId="270"/>
            <ac:spMk id="24" creationId="{D36F3EEA-55D4-4677-80E7-92D00B8F343B}"/>
          </ac:spMkLst>
        </pc:spChg>
        <pc:picChg chg="add mod">
          <ac:chgData name="Elijah Vaughn" userId="19520cec-a08a-4f4e-aad1-d3930c4afdcc" providerId="ADAL" clId="{E8FF609A-ADB7-554C-ACAD-634F0E05428F}" dt="2022-07-20T03:16:42.183" v="1403" actId="1076"/>
          <ac:picMkLst>
            <pc:docMk/>
            <pc:sldMk cId="1755455148" sldId="270"/>
            <ac:picMk id="5" creationId="{42C54A6D-FCD2-11A6-DE0F-92F654D223F7}"/>
          </ac:picMkLst>
        </pc:picChg>
        <pc:picChg chg="add">
          <ac:chgData name="Elijah Vaughn" userId="19520cec-a08a-4f4e-aad1-d3930c4afdcc" providerId="ADAL" clId="{E8FF609A-ADB7-554C-ACAD-634F0E05428F}" dt="2022-07-20T03:16:02.054" v="1386" actId="26606"/>
          <ac:picMkLst>
            <pc:docMk/>
            <pc:sldMk cId="1755455148" sldId="270"/>
            <ac:picMk id="10" creationId="{DF19BAF3-7E20-4B9D-B544-BABAEEA1FA75}"/>
          </ac:picMkLst>
        </pc:picChg>
        <pc:picChg chg="add">
          <ac:chgData name="Elijah Vaughn" userId="19520cec-a08a-4f4e-aad1-d3930c4afdcc" providerId="ADAL" clId="{E8FF609A-ADB7-554C-ACAD-634F0E05428F}" dt="2022-07-20T03:16:02.054" v="1386" actId="26606"/>
          <ac:picMkLst>
            <pc:docMk/>
            <pc:sldMk cId="1755455148" sldId="270"/>
            <ac:picMk id="15" creationId="{950648F4-ABCD-4DF0-8641-76CFB2354721}"/>
          </ac:picMkLst>
        </pc:picChg>
        <pc:picChg chg="add">
          <ac:chgData name="Elijah Vaughn" userId="19520cec-a08a-4f4e-aad1-d3930c4afdcc" providerId="ADAL" clId="{E8FF609A-ADB7-554C-ACAD-634F0E05428F}" dt="2022-07-20T03:16:02.054" v="1386" actId="26606"/>
          <ac:picMkLst>
            <pc:docMk/>
            <pc:sldMk cId="1755455148" sldId="270"/>
            <ac:picMk id="16" creationId="{CF1EB4BD-9C7E-4AA3-9681-C7EB0DA6250B}"/>
          </ac:picMkLst>
        </pc:picChg>
        <pc:picChg chg="add">
          <ac:chgData name="Elijah Vaughn" userId="19520cec-a08a-4f4e-aad1-d3930c4afdcc" providerId="ADAL" clId="{E8FF609A-ADB7-554C-ACAD-634F0E05428F}" dt="2022-07-20T03:16:02.054" v="1386" actId="26606"/>
          <ac:picMkLst>
            <pc:docMk/>
            <pc:sldMk cId="1755455148" sldId="270"/>
            <ac:picMk id="18" creationId="{94AAE3AA-3759-4D28-B0EF-575F25A514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7/17/22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3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4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06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990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67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8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73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31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5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4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0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7/17/22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6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7/17/22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1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3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1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4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7/17/22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37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file:////var/folders/vk/f52lrntx067fh242bm30t21r0000gn/T/com.microsoft.Word/WebArchiveCopyPasteTempFiles/page2image57789696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BEADCB-A99C-8CB9-920F-DF37B3D13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9" b="3624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6F5395-24F0-517C-BD5D-8CE422222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 Him I Am Well Pleased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C2A03-FCBB-9969-EFAE-5F7BA2B7D8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Perfect Messiah</a:t>
            </a:r>
          </a:p>
        </p:txBody>
      </p:sp>
    </p:spTree>
    <p:extLst>
      <p:ext uri="{BB962C8B-B14F-4D97-AF65-F5344CB8AC3E}">
        <p14:creationId xmlns:p14="http://schemas.microsoft.com/office/powerpoint/2010/main" val="248032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4" name="Picture 412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145" name="Picture 412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146" name="Oval 412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47" name="Picture 412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48" name="Picture 412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149" name="Rectangle 413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50" name="Rectangle 4132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5" name="Title 1">
            <a:extLst>
              <a:ext uri="{FF2B5EF4-FFF2-40B4-BE49-F238E27FC236}">
                <a16:creationId xmlns:a16="http://schemas.microsoft.com/office/drawing/2014/main" id="{76D967D7-AF16-D25B-7C0C-1D86602E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”The kingdom of Heaven is like a treasure in a field”</a:t>
            </a:r>
          </a:p>
        </p:txBody>
      </p:sp>
      <p:sp useBgFill="1">
        <p:nvSpPr>
          <p:cNvPr id="4151" name="Rectangle 4134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2" name="Rectangle 4136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Metal Detectorist Discovers One of England's Earliest Gold Coins in a Farm  Field | Smart News| Smithsonian Magazine">
            <a:extLst>
              <a:ext uri="{FF2B5EF4-FFF2-40B4-BE49-F238E27FC236}">
                <a16:creationId xmlns:a16="http://schemas.microsoft.com/office/drawing/2014/main" id="{A0B6FD62-8BF0-2FF9-AD62-8DF3B620D9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r="335"/>
          <a:stretch/>
        </p:blipFill>
        <p:spPr bwMode="auto">
          <a:xfrm>
            <a:off x="621826" y="639905"/>
            <a:ext cx="7036274" cy="55781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14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6BE3-3086-80BA-861A-CE3C8C00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5ED3D-5F8E-F335-0923-05699A7E1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Jesus gave up everything to save us</a:t>
            </a:r>
          </a:p>
          <a:p>
            <a:r>
              <a:rPr lang="en-US" sz="3200" dirty="0"/>
              <a:t>He did it with great joy</a:t>
            </a:r>
          </a:p>
          <a:p>
            <a:r>
              <a:rPr lang="en-US" sz="3200" dirty="0"/>
              <a:t>He bought the whole world, just so YOU could have salvation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6A2-DBA2-5B27-8850-30C5F2332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77AE-9143-F1D7-C36E-366BDE79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We also should treat our Savior as the greatest treasure we ever received.</a:t>
            </a:r>
          </a:p>
          <a:p>
            <a:r>
              <a:rPr lang="en-US" sz="3200" dirty="0"/>
              <a:t>In all we do we must hold the gift of Christ as our most beloved possession</a:t>
            </a:r>
          </a:p>
          <a:p>
            <a:r>
              <a:rPr lang="en-US" sz="3200" dirty="0"/>
              <a:t>Joyfully we should sell the world to gain Jesus</a:t>
            </a:r>
          </a:p>
        </p:txBody>
      </p:sp>
    </p:spTree>
    <p:extLst>
      <p:ext uri="{BB962C8B-B14F-4D97-AF65-F5344CB8AC3E}">
        <p14:creationId xmlns:p14="http://schemas.microsoft.com/office/powerpoint/2010/main" val="230815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14C2E-8FBE-D377-99FC-132808D4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80093-14DA-ABC2-B764-D1424DA96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b="1" dirty="0"/>
              <a:t>“Whom do I have in heaven but You? And with You, I desire nothing on earth. My flesh and my heart may fail, But God is the strength of my heart and my portion forever.” Psalm 73:25-26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9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B1B87AF6-E31B-2FB2-EE6D-F4CF1F62E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734" b="17266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4B0994-2882-226C-30EB-4A3711C5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96A97-A51E-A4FE-ECAE-43C98DA3F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dirty="0"/>
              <a:t>						</a:t>
            </a:r>
          </a:p>
          <a:p>
            <a:pPr marL="0" indent="0">
              <a:buNone/>
            </a:pPr>
            <a:r>
              <a:rPr lang="en-US" sz="7200" dirty="0"/>
              <a:t>Surrender</a:t>
            </a:r>
          </a:p>
        </p:txBody>
      </p:sp>
    </p:spTree>
    <p:extLst>
      <p:ext uri="{BB962C8B-B14F-4D97-AF65-F5344CB8AC3E}">
        <p14:creationId xmlns:p14="http://schemas.microsoft.com/office/powerpoint/2010/main" val="1743677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picture containing grass, sky, outdoor, sunset&#10;&#10;Description automatically generated">
            <a:extLst>
              <a:ext uri="{FF2B5EF4-FFF2-40B4-BE49-F238E27FC236}">
                <a16:creationId xmlns:a16="http://schemas.microsoft.com/office/drawing/2014/main" id="{42C54A6D-FCD2-11A6-DE0F-92F654D22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11956" r="-1" b="9234"/>
          <a:stretch/>
        </p:blipFill>
        <p:spPr>
          <a:xfrm>
            <a:off x="0" y="292346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974D4-B270-C823-8C11-633DF380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EBEBEB"/>
                </a:solidFill>
              </a:rPr>
              <a:t>PRAISE GOD!</a:t>
            </a:r>
          </a:p>
        </p:txBody>
      </p:sp>
    </p:spTree>
    <p:extLst>
      <p:ext uri="{BB962C8B-B14F-4D97-AF65-F5344CB8AC3E}">
        <p14:creationId xmlns:p14="http://schemas.microsoft.com/office/powerpoint/2010/main" val="175545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FA42-7950-12E8-C22B-82DB1174C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E6821-7603-3824-7484-CE33F888F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1"/>
            <a:ext cx="10850563" cy="3938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Old Covenant Sacrifices</a:t>
            </a:r>
          </a:p>
          <a:p>
            <a:pPr marL="0" indent="0">
              <a:buNone/>
            </a:pPr>
            <a:r>
              <a:rPr lang="en-US" sz="3200" dirty="0"/>
              <a:t>	=</a:t>
            </a:r>
          </a:p>
          <a:p>
            <a:pPr marL="0" indent="0">
              <a:buNone/>
            </a:pPr>
            <a:r>
              <a:rPr lang="en-US" sz="3200" dirty="0"/>
              <a:t>A picture and promise of the good things to come in Christ.</a:t>
            </a:r>
          </a:p>
        </p:txBody>
      </p:sp>
    </p:spTree>
    <p:extLst>
      <p:ext uri="{BB962C8B-B14F-4D97-AF65-F5344CB8AC3E}">
        <p14:creationId xmlns:p14="http://schemas.microsoft.com/office/powerpoint/2010/main" val="105797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F952-D00E-859F-2BBF-E1EEB579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141EA-5B7A-6946-AE98-DC2E6CFFF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Peter Pan and his shadow is a good illustration of how the old sacrifices point to Jesus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shadow has some sort of life of its own, but without Peter it is nothing</a:t>
            </a:r>
          </a:p>
        </p:txBody>
      </p:sp>
    </p:spTree>
    <p:extLst>
      <p:ext uri="{BB962C8B-B14F-4D97-AF65-F5344CB8AC3E}">
        <p14:creationId xmlns:p14="http://schemas.microsoft.com/office/powerpoint/2010/main" val="123424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D3A75-EFAE-C54E-48A7-33A3B72DD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EEB80-73E3-56F8-D19D-8B9D909D1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sermon’s mission is to see Christ throughout the Bible and inspire you to live and share the Good news.</a:t>
            </a:r>
          </a:p>
          <a:p>
            <a:r>
              <a:rPr lang="en-US" sz="3200" dirty="0"/>
              <a:t>May we see in a new light the work of Christ</a:t>
            </a:r>
          </a:p>
          <a:p>
            <a:r>
              <a:rPr lang="en-US" sz="3200" dirty="0"/>
              <a:t>May we be motivated by the glory of God and what he has done for us. </a:t>
            </a:r>
          </a:p>
        </p:txBody>
      </p:sp>
    </p:spTree>
    <p:extLst>
      <p:ext uri="{BB962C8B-B14F-4D97-AF65-F5344CB8AC3E}">
        <p14:creationId xmlns:p14="http://schemas.microsoft.com/office/powerpoint/2010/main" val="29267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57" name="Picture 2056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59" name="Oval 2058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61" name="Picture 2060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63" name="Picture 2062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65" name="Rectangle 2064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Redeemer of Israel: Sacrifices and Offerings of the Law of Moses">
            <a:extLst>
              <a:ext uri="{FF2B5EF4-FFF2-40B4-BE49-F238E27FC236}">
                <a16:creationId xmlns:a16="http://schemas.microsoft.com/office/drawing/2014/main" id="{DE34D0DF-8258-125C-1636-A449C9E75D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68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102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34" name="Oval 103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6" name="Picture 103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38" name="Picture 103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5" name="Picture 1" descr="page2image57789696">
            <a:extLst>
              <a:ext uri="{FF2B5EF4-FFF2-40B4-BE49-F238E27FC236}">
                <a16:creationId xmlns:a16="http://schemas.microsoft.com/office/drawing/2014/main" id="{CA4D0D49-E9B4-275E-4C33-361FAA1E3D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996" y="643467"/>
            <a:ext cx="807400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0FFB367-5533-42B0-6E5F-CFDBFC6E9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893" y="18532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3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7A04-5DE8-CE86-B0FE-853BCF5EE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70F25-C0CF-BA85-519F-95DE33B34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“But he was pierced for our transgressions; he was crushed for our iniquities; upon him was the chastisement that brought us peace, and with his wounds we are healed.”</a:t>
            </a:r>
          </a:p>
          <a:p>
            <a:pPr marL="0" indent="0">
              <a:buNone/>
            </a:pPr>
            <a:r>
              <a:rPr lang="en-US" sz="3200" dirty="0"/>
              <a:t>Isaiah 53:5 ESV</a:t>
            </a:r>
          </a:p>
        </p:txBody>
      </p:sp>
    </p:spTree>
    <p:extLst>
      <p:ext uri="{BB962C8B-B14F-4D97-AF65-F5344CB8AC3E}">
        <p14:creationId xmlns:p14="http://schemas.microsoft.com/office/powerpoint/2010/main" val="355421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2A20-C61C-9D9B-8E3A-2CEEEA73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CF273-A99F-EE1B-0058-EF6B616BD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These last two offerings are possibly the most central to the Gospel. Sin, and peace. </a:t>
            </a:r>
          </a:p>
          <a:p>
            <a:r>
              <a:rPr lang="en-US" sz="3200" dirty="0"/>
              <a:t>Chaos and rebellion vs order and communion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1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4" name="Picture 3080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05" name="Picture 3082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06" name="Oval 3084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07" name="Picture 3086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108" name="Picture 3088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109" name="Rectangle 3090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6" name="Picture 4" descr="How is it that Christians are “made perfect” yet “being perfected”? Hebrews  10:1-18 – davidworcester.net">
            <a:extLst>
              <a:ext uri="{FF2B5EF4-FFF2-40B4-BE49-F238E27FC236}">
                <a16:creationId xmlns:a16="http://schemas.microsoft.com/office/drawing/2014/main" id="{9B26F4AD-166B-5B14-5C9B-33FF0E080A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8" b="1664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705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{6E8FF405-D5B1-DE4F-80D0-F6705FE3D13A}tf10001062</Template>
  <TotalTime>3504</TotalTime>
  <Words>306</Words>
  <Application>Microsoft Macintosh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In Him I Am Well Pleased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”The kingdom of Heaven is like a treasure in a field”</vt:lpstr>
      <vt:lpstr>PowerPoint Presentation</vt:lpstr>
      <vt:lpstr>PowerPoint Presentation</vt:lpstr>
      <vt:lpstr>PowerPoint Presentation</vt:lpstr>
      <vt:lpstr>PowerPoint Presentation</vt:lpstr>
      <vt:lpstr>PRAISE GOD!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Him I am well pleased</dc:title>
  <dc:creator>Elijah Vaughn</dc:creator>
  <cp:lastModifiedBy>Elijah Vaughn</cp:lastModifiedBy>
  <cp:revision>1</cp:revision>
  <dcterms:created xsi:type="dcterms:W3CDTF">2022-07-17T16:52:27Z</dcterms:created>
  <dcterms:modified xsi:type="dcterms:W3CDTF">2022-07-20T03:16:45Z</dcterms:modified>
</cp:coreProperties>
</file>